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c01f1a66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c01f1a66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c01f1a660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c01f1a660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c01f1a660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c01f1a660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c01f1a66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c01f1a6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c01f1a660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c01f1a660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c01f1a66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c01f1a6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c01f1a66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c01f1a66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c01f1a66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c01f1a66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c01f1a660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c01f1a660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c01f1a66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c01f1a6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c01f1a66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c01f1a66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c40082b1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c40082b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c40082b1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c40082b1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c01f1a660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c01f1a660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c01f1a6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c01f1a6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c01f1a6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c01f1a6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c01f1a66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c01f1a6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c01f1a66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c01f1a66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01f1a660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c01f1a660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01f1a66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c01f1a66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c01f1a66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c01f1a66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bu9fL5lADMi_OKpt4XLNKQCcBjat1Lo-/view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hotel traveling experience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663" y="414702"/>
            <a:ext cx="7377824" cy="22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979325" y="4108750"/>
            <a:ext cx="1456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Group 7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Card Sorting Result</a:t>
            </a:r>
            <a:endParaRPr sz="3600"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117175" y="1144700"/>
            <a:ext cx="907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Our card sorting method went well as we had 8 participants</a:t>
            </a:r>
            <a:endParaRPr sz="26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Open Card Sort - </a:t>
            </a:r>
            <a:r>
              <a:rPr lang="en" sz="2000"/>
              <a:t>cards consisted of attributes and amenities you would want in a potential hotel room and the user labels the groupings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 results </a:t>
            </a:r>
            <a:r>
              <a:rPr lang="en" sz="2000"/>
              <a:t>varied</a:t>
            </a:r>
            <a:r>
              <a:rPr lang="en" sz="2000"/>
              <a:t> for each participant.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Showed us what aspects are </a:t>
            </a:r>
            <a:r>
              <a:rPr lang="en" sz="2000"/>
              <a:t>emphasized when searching for hotels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For Example, Rest and Relaxation was commonly chosen and shows the emphasis on comfort when picking the right hotel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Sorting Example: Part 1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-1758" l="0" r="783" t="-470"/>
          <a:stretch/>
        </p:blipFill>
        <p:spPr>
          <a:xfrm rot="-5400000">
            <a:off x="2646575" y="-1191450"/>
            <a:ext cx="3826650" cy="85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Sorting Example: Part 2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39400" y="-1309975"/>
            <a:ext cx="3913225" cy="85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32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Heuristic Evaluation Result</a:t>
            </a:r>
            <a:endParaRPr sz="3600"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65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Our heuristic evaluation had only 3 participants.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Heuristic Evaluations</a:t>
            </a:r>
            <a:r>
              <a:rPr lang="en" sz="2600"/>
              <a:t> provide enough detail that 3 users give sufficient data</a:t>
            </a:r>
            <a:endParaRPr sz="2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There were a lot of similar heuristics violated: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Bugs in </a:t>
            </a:r>
            <a:r>
              <a:rPr lang="en" sz="2200"/>
              <a:t>functionality</a:t>
            </a:r>
            <a:r>
              <a:rPr lang="en" sz="2200"/>
              <a:t> were detailed </a:t>
            </a:r>
            <a:r>
              <a:rPr lang="en" sz="2200"/>
              <a:t>thoroughly</a:t>
            </a:r>
            <a:r>
              <a:rPr lang="en" sz="2200"/>
              <a:t>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Color scheme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Search bar structure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Each evaluation had an impact on our final design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 Example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51" y="1067422"/>
            <a:ext cx="3129424" cy="33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775" y="1067425"/>
            <a:ext cx="3610271" cy="332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272775" y="763400"/>
            <a:ext cx="75552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75% of respondents said they appreciated the simple and easy layout of trivago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75% of respondents said they found issue with either color scheme or choice of font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open ended Questions gave us the most data; most answers emphasized the problem with the look of the website</a:t>
            </a:r>
            <a:endParaRPr/>
          </a:p>
        </p:txBody>
      </p:sp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25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Questionnaire</a:t>
            </a:r>
            <a:r>
              <a:rPr lang="en"/>
              <a:t> Result</a:t>
            </a:r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272775" y="2720000"/>
            <a:ext cx="59607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Learning from </a:t>
            </a:r>
            <a:r>
              <a:rPr lang="en" sz="2800">
                <a:solidFill>
                  <a:schemeClr val="dk1"/>
                </a:solidFill>
              </a:rPr>
              <a:t>Questionnaire </a:t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272775" y="3194750"/>
            <a:ext cx="85206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It was </a:t>
            </a:r>
            <a:r>
              <a:rPr lang="en" sz="1800">
                <a:solidFill>
                  <a:schemeClr val="lt2"/>
                </a:solidFill>
              </a:rPr>
              <a:t>useful in identifying where changes are needed in the prototype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Most multiple choice results were answered as expected, no obvious issues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The outstanding issues were found only with aesthetics instead of functionality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Design: Homepage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3214" l="3125" r="3303" t="1962"/>
          <a:stretch/>
        </p:blipFill>
        <p:spPr>
          <a:xfrm>
            <a:off x="4196475" y="1291725"/>
            <a:ext cx="4790472" cy="313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25" y="1291713"/>
            <a:ext cx="3946724" cy="31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Design: Log-In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0" l="0" r="6068" t="0"/>
          <a:stretch/>
        </p:blipFill>
        <p:spPr>
          <a:xfrm>
            <a:off x="4350550" y="1205250"/>
            <a:ext cx="4682726" cy="32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00" y="1205250"/>
            <a:ext cx="4121475" cy="320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Design: Menu Page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6815" r="3272" t="0"/>
          <a:stretch/>
        </p:blipFill>
        <p:spPr>
          <a:xfrm>
            <a:off x="4739025" y="1210275"/>
            <a:ext cx="4206173" cy="31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b="-1910" l="0" r="0" t="1910"/>
          <a:stretch/>
        </p:blipFill>
        <p:spPr>
          <a:xfrm>
            <a:off x="176850" y="1210275"/>
            <a:ext cx="4272292" cy="32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Design: Search Page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3373" r="3447" t="8290"/>
          <a:stretch/>
        </p:blipFill>
        <p:spPr>
          <a:xfrm>
            <a:off x="4669768" y="1398925"/>
            <a:ext cx="4237056" cy="32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75" y="1398913"/>
            <a:ext cx="4293274" cy="321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Trivago?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51900" y="1182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trivago is a German company specializing in services related to hotel, lodging, and meta search fields.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can search based on the best deals, location, rating, free breakfast, and other fields.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056" l="0" r="0" t="0"/>
          <a:stretch/>
        </p:blipFill>
        <p:spPr>
          <a:xfrm>
            <a:off x="3084075" y="2255800"/>
            <a:ext cx="5137853" cy="269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Design: Search Page with Hotel Info 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50" y="1432038"/>
            <a:ext cx="4293274" cy="321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4">
            <a:alphaModFix/>
          </a:blip>
          <a:srcRect b="0" l="3460" r="3516" t="0"/>
          <a:stretch/>
        </p:blipFill>
        <p:spPr>
          <a:xfrm>
            <a:off x="4629150" y="1432050"/>
            <a:ext cx="4350552" cy="321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id="196" name="Google Shape;196;p33" title="trivago_recording_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450" y="874175"/>
            <a:ext cx="5028700" cy="3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2047650" y="193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Questions?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the problem?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current trivago design is confusing and cluttered with a lot of functionality hidden to the user.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to improve the website to help the user have a simple, straightforward experience when finding hotels for their vacations.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50" y="2571750"/>
            <a:ext cx="5402600" cy="23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Requirements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interface should reduce unused white space without adding unnecessary clutter.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 fields utilizing numerical values should have input boxes to improve user ability.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Menus should be easily readable and traversable.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Design: Homepage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4861" l="0" r="0" t="0"/>
          <a:stretch/>
        </p:blipFill>
        <p:spPr>
          <a:xfrm>
            <a:off x="311700" y="1123200"/>
            <a:ext cx="3879048" cy="34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969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Design: Log-In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4388" l="0" r="0" t="0"/>
          <a:stretch/>
        </p:blipFill>
        <p:spPr>
          <a:xfrm>
            <a:off x="124725" y="1152475"/>
            <a:ext cx="3900499" cy="37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375" y="1152475"/>
            <a:ext cx="4697024" cy="36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Design: Menu Page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4580" l="0" r="0" t="0"/>
          <a:stretch/>
        </p:blipFill>
        <p:spPr>
          <a:xfrm>
            <a:off x="311700" y="1152475"/>
            <a:ext cx="3984077" cy="32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-1910" l="0" r="0" t="1910"/>
          <a:stretch/>
        </p:blipFill>
        <p:spPr>
          <a:xfrm>
            <a:off x="4425550" y="1152475"/>
            <a:ext cx="4272292" cy="32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Design: Search Page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4861" l="0" r="0" t="0"/>
          <a:stretch/>
        </p:blipFill>
        <p:spPr>
          <a:xfrm>
            <a:off x="234800" y="1152487"/>
            <a:ext cx="3998400" cy="32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125" y="1175263"/>
            <a:ext cx="4293274" cy="321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User Testing and Evaluation methods used:</a:t>
            </a:r>
            <a:endParaRPr sz="3000"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Card Sorting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find the best way to organize all of the search filters of Trivago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Heuristic Evaluation</a:t>
            </a:r>
            <a:endParaRPr sz="24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test the functionality and layout of interface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Survey/</a:t>
            </a:r>
            <a:r>
              <a:rPr lang="en" sz="2400"/>
              <a:t>Questionnaire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better understand the user’s preferences when searching for a hotel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